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介绍了两首描写春天的诗歌。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50999"/>
            <a:ext cx="11485848" cy="1557921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1659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 is 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warmer weather and beautiful flowers make people feel happy, but also result in missing their loved ones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see how Chinese poet Li Bai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701—762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British poet Thomas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Nashe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1567-1601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 about spring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624730"/>
              </p:ext>
            </p:extLst>
          </p:nvPr>
        </p:nvGraphicFramePr>
        <p:xfrm>
          <a:off x="522514" y="2645338"/>
          <a:ext cx="11145384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5644700">
                  <a:extLst>
                    <a:ext uri="{9D8B030D-6E8A-4147-A177-3AD203B41FA5}">
                      <a16:colId xmlns:a16="http://schemas.microsoft.com/office/drawing/2014/main" val="2644436699"/>
                    </a:ext>
                  </a:extLst>
                </a:gridCol>
                <a:gridCol w="5500684">
                  <a:extLst>
                    <a:ext uri="{9D8B030D-6E8A-4147-A177-3AD203B41FA5}">
                      <a16:colId xmlns:a16="http://schemas.microsoft.com/office/drawing/2014/main" val="677398761"/>
                    </a:ext>
                  </a:extLst>
                </a:gridCol>
              </a:tblGrid>
              <a:tr h="12343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Faithful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Wife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Husband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Bai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Sweet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excerpt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Thomas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Nashe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34614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236969"/>
              </p:ext>
            </p:extLst>
          </p:nvPr>
        </p:nvGraphicFramePr>
        <p:xfrm>
          <a:off x="609600" y="980728"/>
          <a:ext cx="11145384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5701630">
                  <a:extLst>
                    <a:ext uri="{9D8B030D-6E8A-4147-A177-3AD203B41FA5}">
                      <a16:colId xmlns:a16="http://schemas.microsoft.com/office/drawing/2014/main" val="2687608389"/>
                    </a:ext>
                  </a:extLst>
                </a:gridCol>
                <a:gridCol w="5443754">
                  <a:extLst>
                    <a:ext uri="{9D8B030D-6E8A-4147-A177-3AD203B41FA5}">
                      <a16:colId xmlns:a16="http://schemas.microsoft.com/office/drawing/2014/main" val="2622463638"/>
                    </a:ext>
                  </a:extLst>
                </a:gridCol>
              </a:tblGrid>
              <a:tr h="329160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Northern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grass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silk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thread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Western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mulberries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part,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Already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broken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Vernal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intruder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unseen,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screen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Translated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Yuanchong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sweet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pleasant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king,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blooms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开花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maids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sting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使刺痛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pretty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birds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Cuckoo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jug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jug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witta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woo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8335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dist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words is most suitable to fill in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458" y="856696"/>
            <a:ext cx="3298235" cy="46476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0658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“green silk thread”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“bend their head”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“unseen”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“screen”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押韵；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unseen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screen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押韵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因此此处需要一个单词与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押韵。故选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Thomas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write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cuckoo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witta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the poem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show the pride of the pleasant 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show that the maids are dancing excitedly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show the beauty of flowers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show that birds are singing happily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2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7707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“...the pretty birds do 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Cuckoo, jug-jug, pu-we, to-witta-woo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这首诗歌使用了鸟的拟声词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展示了鸟儿快乐地歌唱。故选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zh-CN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probably read the passage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 of a magazine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02200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Nature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Culture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02200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Education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Entertainment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1589" y="874463"/>
            <a:ext cx="3717409" cy="44215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44310" y="82943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29468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推理判断题。根据文章内容可知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文章对比了李白和托马斯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纳什的诗歌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探讨不同文化对春天的表达方式。故选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262</Words>
  <Application>Microsoft Office PowerPoint</Application>
  <PresentationFormat>自定义</PresentationFormat>
  <Paragraphs>37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2025-09-17T13:56:16Z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